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media/image9.jpeg" ContentType="image/jpeg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x="24384000" cy="13716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1218960" y="547200"/>
            <a:ext cx="21944880" cy="106160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12189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124635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1218960" y="736452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1218960" y="736452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124635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12189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863856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1605852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1605852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863856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121896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1218960" y="547200"/>
            <a:ext cx="21944880" cy="106160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12189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124635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1218960" y="736452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1218960" y="736452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124635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12189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863856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1605852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1605852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863856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121896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1218960" y="547200"/>
            <a:ext cx="21944880" cy="106160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12189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124635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1218960" y="736452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1218960" y="7364520"/>
            <a:ext cx="219448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12463560" y="320940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124635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1218960" y="7364520"/>
            <a:ext cx="1070892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863856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16058520" y="320940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1605852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863856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1218960" y="7364520"/>
            <a:ext cx="7066080" cy="3794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9892440" y="4764600"/>
            <a:ext cx="459792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pl-PL" sz="1800" spc="-1" strike="noStrike">
                <a:latin typeface="Arial"/>
              </a:rPr>
              <a:t>Kliknij, aby edytować format tekstu tytułu</a:t>
            </a:r>
            <a:endParaRPr b="0" lang="pl-PL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9892440" y="5910840"/>
            <a:ext cx="4597920" cy="2603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latin typeface="Arial"/>
              </a:rPr>
              <a:t>Kliknij, aby edytować format tekstu konspektu</a:t>
            </a:r>
            <a:endParaRPr b="0" lang="pl-PL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1800" spc="-1" strike="noStrike">
                <a:latin typeface="Arial"/>
              </a:rPr>
              <a:t>Drugi poziom konspektu</a:t>
            </a:r>
            <a:endParaRPr b="0" lang="pl-PL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latin typeface="Arial"/>
              </a:rPr>
              <a:t>Trzeci poziom konspektu</a:t>
            </a:r>
            <a:endParaRPr b="0" lang="pl-PL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1800" spc="-1" strike="noStrike">
                <a:latin typeface="Arial"/>
              </a:rPr>
              <a:t>Czwarty poziom konspektu</a:t>
            </a:r>
            <a:endParaRPr b="0" lang="pl-PL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latin typeface="Arial"/>
              </a:rPr>
              <a:t>Piąty poziom konspektu</a:t>
            </a:r>
            <a:endParaRPr b="0" lang="pl-PL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latin typeface="Arial"/>
              </a:rPr>
              <a:t>Szósty poziom konspektu</a:t>
            </a:r>
            <a:endParaRPr b="0" lang="pl-PL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latin typeface="Arial"/>
              </a:rPr>
              <a:t>Siódmy poziom konspektu</a:t>
            </a:r>
            <a:endParaRPr b="0" lang="pl-PL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pl-PL" sz="4400" spc="-1" strike="noStrike">
                <a:latin typeface="Arial"/>
              </a:rPr>
              <a:t>Kliknij, aby edytować format tekstu tytułu</a:t>
            </a:r>
            <a:endParaRPr b="0" lang="pl-PL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3200" spc="-1" strike="noStrike">
                <a:latin typeface="Arial"/>
              </a:rPr>
              <a:t>Kliknij, aby edytować format tekstu konspektu</a:t>
            </a:r>
            <a:endParaRPr b="0" lang="pl-PL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800" spc="-1" strike="noStrike">
                <a:latin typeface="Arial"/>
              </a:rPr>
              <a:t>Drugi poziom konspektu</a:t>
            </a:r>
            <a:endParaRPr b="0" lang="pl-PL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latin typeface="Arial"/>
              </a:rPr>
              <a:t>Trzeci poziom konspektu</a:t>
            </a:r>
            <a:endParaRPr b="0" lang="pl-PL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000" spc="-1" strike="noStrike">
                <a:latin typeface="Arial"/>
              </a:rPr>
              <a:t>Czwarty poziom konspektu</a:t>
            </a:r>
            <a:endParaRPr b="0" lang="pl-PL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Piąty poziom konspektu</a:t>
            </a:r>
            <a:endParaRPr b="0" lang="pl-PL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Szósty poziom konspektu</a:t>
            </a:r>
            <a:endParaRPr b="0" lang="pl-PL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Siódmy poziom konspektu</a:t>
            </a:r>
            <a:endParaRPr b="0" lang="pl-PL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pl-PL" sz="4400" spc="-1" strike="noStrike">
                <a:latin typeface="Arial"/>
              </a:rPr>
              <a:t>Kliknij, aby edytować format tekstu tytułu</a:t>
            </a:r>
            <a:endParaRPr b="0" lang="pl-PL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3200" spc="-1" strike="noStrike">
                <a:latin typeface="Arial"/>
              </a:rPr>
              <a:t>Kliknij, aby edytować format tekstu konspektu</a:t>
            </a:r>
            <a:endParaRPr b="0" lang="pl-PL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800" spc="-1" strike="noStrike">
                <a:latin typeface="Arial"/>
              </a:rPr>
              <a:t>Drugi poziom konspektu</a:t>
            </a:r>
            <a:endParaRPr b="0" lang="pl-PL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latin typeface="Arial"/>
              </a:rPr>
              <a:t>Trzeci poziom konspektu</a:t>
            </a:r>
            <a:endParaRPr b="0" lang="pl-PL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000" spc="-1" strike="noStrike">
                <a:latin typeface="Arial"/>
              </a:rPr>
              <a:t>Czwarty poziom konspektu</a:t>
            </a:r>
            <a:endParaRPr b="0" lang="pl-PL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Piąty poziom konspektu</a:t>
            </a:r>
            <a:endParaRPr b="0" lang="pl-PL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Szósty poziom konspektu</a:t>
            </a:r>
            <a:endParaRPr b="0" lang="pl-PL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Siódmy poziom konspektu</a:t>
            </a:r>
            <a:endParaRPr b="0" lang="pl-PL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hyperlink" Target="https://www.youtube.com/watch?v=yjCivsV8qwU&amp;t=1s" TargetMode="External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hyperlink" Target="https://www.youtube.com/watch?v=QiqnBXlOOhs&amp;t=1s" TargetMode="External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2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2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hyperlink" Target="https://youtu.be/3MRiEDWnnsk" TargetMode="External"/><Relationship Id="rId2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25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25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25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25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25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25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13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13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13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1-Logo-FE-PD.jpg" descr=""/>
          <p:cNvPicPr/>
          <p:nvPr/>
        </p:nvPicPr>
        <p:blipFill>
          <a:blip r:embed="rId1"/>
          <a:stretch/>
        </p:blipFill>
        <p:spPr>
          <a:xfrm>
            <a:off x="-153000" y="-18720"/>
            <a:ext cx="24495120" cy="13777920"/>
          </a:xfrm>
          <a:prstGeom prst="rect">
            <a:avLst/>
          </a:prstGeom>
          <a:ln w="3240">
            <a:solidFill>
              <a:srgbClr val="000000"/>
            </a:solidFill>
            <a:miter/>
          </a:ln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ustomShape 1"/>
          <p:cNvSpPr/>
          <p:nvPr/>
        </p:nvSpPr>
        <p:spPr>
          <a:xfrm>
            <a:off x="81720" y="88920"/>
            <a:ext cx="24301800" cy="1362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pl-PL" sz="4400" spc="-1" strike="noStrike">
                <a:latin typeface="Arial"/>
              </a:rPr>
              <a:t>Panzer Dragoon: Remake Nintendo Direct reveal:</a:t>
            </a:r>
            <a:br/>
            <a:r>
              <a:rPr b="0" lang="pl-PL" sz="4400" spc="-1" strike="noStrike">
                <a:latin typeface="Arial"/>
                <a:hlinkClick r:id="rId1"/>
              </a:rPr>
              <a:t>https://www.youtube.com/watch?v=yjCivsV8qwU&amp;t=1s</a:t>
            </a:r>
            <a:endParaRPr b="0" lang="pl-PL" sz="44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1-Logo-FE-PD.jpg" descr=""/>
          <p:cNvPicPr/>
          <p:nvPr/>
        </p:nvPicPr>
        <p:blipFill>
          <a:blip r:embed="rId1"/>
          <a:stretch/>
        </p:blipFill>
        <p:spPr>
          <a:xfrm>
            <a:off x="-57240" y="-32040"/>
            <a:ext cx="24497640" cy="1377936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81720" y="88920"/>
            <a:ext cx="24181920" cy="13518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pl-PL" sz="4400" spc="-1" strike="noStrike">
                <a:latin typeface="Arial"/>
              </a:rPr>
              <a:t>Panzer Dragoon: Remake gampeplay trailer:</a:t>
            </a:r>
            <a:br/>
            <a:r>
              <a:rPr b="0" lang="pl-PL" sz="4400" spc="-1" strike="noStrike">
                <a:latin typeface="Arial"/>
                <a:hlinkClick r:id="rId1"/>
              </a:rPr>
              <a:t>https://www.youtube.com/watch?v=QiqnBXlOOhs&amp;t=1s</a:t>
            </a:r>
            <a:endParaRPr b="0" lang="pl-PL" sz="4400" spc="-1" strike="noStrike"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1-Logo-FE-PD.jpg" descr=""/>
          <p:cNvPicPr/>
          <p:nvPr/>
        </p:nvPicPr>
        <p:blipFill>
          <a:blip r:embed="rId1"/>
          <a:stretch/>
        </p:blipFill>
        <p:spPr>
          <a:xfrm>
            <a:off x="-75600" y="-42480"/>
            <a:ext cx="24533640" cy="1379988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5-7-loga.jpg" descr=""/>
          <p:cNvPicPr/>
          <p:nvPr/>
        </p:nvPicPr>
        <p:blipFill>
          <a:blip r:embed="rId1"/>
          <a:stretch/>
        </p:blipFill>
        <p:spPr>
          <a:xfrm>
            <a:off x="-56880" y="-32040"/>
            <a:ext cx="24496560" cy="1377900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5-7.jpg" descr=""/>
          <p:cNvPicPr/>
          <p:nvPr/>
        </p:nvPicPr>
        <p:blipFill>
          <a:blip r:embed="rId1"/>
          <a:stretch/>
        </p:blipFill>
        <p:spPr>
          <a:xfrm>
            <a:off x="-60120" y="-66600"/>
            <a:ext cx="24503400" cy="1378260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5-7-2.jpg" descr=""/>
          <p:cNvPicPr/>
          <p:nvPr/>
        </p:nvPicPr>
        <p:blipFill>
          <a:blip r:embed="rId1"/>
          <a:stretch/>
        </p:blipFill>
        <p:spPr>
          <a:xfrm>
            <a:off x="-20520" y="-11520"/>
            <a:ext cx="24423840" cy="1373796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5-7-3.jpg" descr=""/>
          <p:cNvPicPr/>
          <p:nvPr/>
        </p:nvPicPr>
        <p:blipFill>
          <a:blip r:embed="rId1"/>
          <a:stretch/>
        </p:blipFill>
        <p:spPr>
          <a:xfrm>
            <a:off x="-36000" y="-20160"/>
            <a:ext cx="24454800" cy="1375560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twit nowy 1.jpg" descr=""/>
          <p:cNvPicPr/>
          <p:nvPr/>
        </p:nvPicPr>
        <p:blipFill>
          <a:blip r:embed="rId1"/>
          <a:stretch/>
        </p:blipFill>
        <p:spPr>
          <a:xfrm>
            <a:off x="-42840" y="-24120"/>
            <a:ext cx="24468120" cy="13762800"/>
          </a:xfrm>
          <a:prstGeom prst="rect">
            <a:avLst/>
          </a:prstGeom>
          <a:ln w="12600">
            <a:noFill/>
          </a:ln>
        </p:spPr>
      </p:pic>
      <p:sp>
        <p:nvSpPr>
          <p:cNvPr id="124" name="CustomShape 1"/>
          <p:cNvSpPr/>
          <p:nvPr/>
        </p:nvSpPr>
        <p:spPr>
          <a:xfrm>
            <a:off x="11493360" y="1459800"/>
            <a:ext cx="912600" cy="443880"/>
          </a:xfrm>
          <a:prstGeom prst="rect">
            <a:avLst/>
          </a:prstGeom>
          <a:solidFill>
            <a:schemeClr val="accent1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twit nowy 2.jpg" descr=""/>
          <p:cNvPicPr/>
          <p:nvPr/>
        </p:nvPicPr>
        <p:blipFill>
          <a:blip r:embed="rId1"/>
          <a:stretch/>
        </p:blipFill>
        <p:spPr>
          <a:xfrm>
            <a:off x="5400" y="6840"/>
            <a:ext cx="24382800" cy="1371492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twit nowy 3.jpg" descr=""/>
          <p:cNvPicPr/>
          <p:nvPr/>
        </p:nvPicPr>
        <p:blipFill>
          <a:blip r:embed="rId1"/>
          <a:stretch/>
        </p:blipFill>
        <p:spPr>
          <a:xfrm>
            <a:off x="-5400" y="-3240"/>
            <a:ext cx="24393960" cy="13721040"/>
          </a:xfrm>
          <a:prstGeom prst="rect">
            <a:avLst/>
          </a:prstGeom>
          <a:ln w="12600">
            <a:noFill/>
          </a:ln>
        </p:spPr>
      </p:pic>
      <p:sp>
        <p:nvSpPr>
          <p:cNvPr id="127" name="CustomShape 1"/>
          <p:cNvSpPr/>
          <p:nvPr/>
        </p:nvSpPr>
        <p:spPr>
          <a:xfrm>
            <a:off x="4135320" y="3286080"/>
            <a:ext cx="1014840" cy="260640"/>
          </a:xfrm>
          <a:prstGeom prst="rect">
            <a:avLst/>
          </a:prstGeom>
          <a:solidFill>
            <a:schemeClr val="accent1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8" name="CustomShape 2"/>
          <p:cNvSpPr/>
          <p:nvPr/>
        </p:nvSpPr>
        <p:spPr>
          <a:xfrm>
            <a:off x="2135160" y="5357880"/>
            <a:ext cx="422640" cy="260640"/>
          </a:xfrm>
          <a:prstGeom prst="rect">
            <a:avLst/>
          </a:prstGeom>
          <a:solidFill>
            <a:schemeClr val="accent1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23" dur="indefinite" restart="never" nodeType="tmRoot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8-wykresy-TT.jpg" descr=""/>
          <p:cNvPicPr/>
          <p:nvPr/>
        </p:nvPicPr>
        <p:blipFill>
          <a:blip r:embed="rId1"/>
          <a:stretch/>
        </p:blipFill>
        <p:spPr>
          <a:xfrm>
            <a:off x="-22320" y="-12600"/>
            <a:ext cx="24427440" cy="1374012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25" dur="indefinite" restart="never" nodeType="tmRoot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5-7-podsumowanie-TT.jpg" descr=""/>
          <p:cNvPicPr/>
          <p:nvPr/>
        </p:nvPicPr>
        <p:blipFill>
          <a:blip r:embed="rId1"/>
          <a:stretch/>
        </p:blipFill>
        <p:spPr>
          <a:xfrm>
            <a:off x="-69120" y="-38880"/>
            <a:ext cx="24521400" cy="1379304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27" dur="indefinite" restart="never" nodeType="tmRoot">
          <p:childTnLst>
            <p:seq>
              <p:cTn id="2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yt 1.jpg" descr=""/>
          <p:cNvPicPr/>
          <p:nvPr/>
        </p:nvPicPr>
        <p:blipFill>
          <a:blip r:embed="rId1"/>
          <a:stretch/>
        </p:blipFill>
        <p:spPr>
          <a:xfrm>
            <a:off x="5400" y="3240"/>
            <a:ext cx="24372000" cy="1370880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29" dur="indefinite" restart="never" nodeType="tmRoot">
          <p:childTnLst>
            <p:seq>
              <p:cTn id="3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slajd YT.jpg" descr=""/>
          <p:cNvPicPr/>
          <p:nvPr/>
        </p:nvPicPr>
        <p:blipFill>
          <a:blip r:embed="rId1"/>
          <a:stretch/>
        </p:blipFill>
        <p:spPr>
          <a:xfrm>
            <a:off x="-37440" y="-20880"/>
            <a:ext cx="24457680" cy="1375704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31" dur="indefinite" restart="never" nodeType="tmRoot">
          <p:childTnLst>
            <p:seq>
              <p:cTn id="3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slajd YT 16.jpg" descr=""/>
          <p:cNvPicPr/>
          <p:nvPr/>
        </p:nvPicPr>
        <p:blipFill>
          <a:blip r:embed="rId1"/>
          <a:stretch/>
        </p:blipFill>
        <p:spPr>
          <a:xfrm>
            <a:off x="-27720" y="-15480"/>
            <a:ext cx="24438240" cy="1374624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33" dur="indefinite" restart="never" nodeType="tmRoot">
          <p:childTnLst>
            <p:seq>
              <p:cTn id="3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yt 5.jpg" descr=""/>
          <p:cNvPicPr/>
          <p:nvPr/>
        </p:nvPicPr>
        <p:blipFill>
          <a:blip r:embed="rId1"/>
          <a:stretch/>
        </p:blipFill>
        <p:spPr>
          <a:xfrm>
            <a:off x="-31680" y="-18000"/>
            <a:ext cx="24446520" cy="1375056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35" dur="indefinite" restart="never" nodeType="tmRoot">
          <p:childTnLst>
            <p:seq>
              <p:cTn id="3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144000" y="114840"/>
            <a:ext cx="24239520" cy="13492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pl-PL" sz="4400" spc="-1" strike="noStrike">
                <a:latin typeface="Arial"/>
              </a:rPr>
              <a:t>Panzer Dragoon: Remake reakcje na trailer:</a:t>
            </a:r>
            <a:br/>
            <a:r>
              <a:rPr b="0" lang="pl-PL" sz="4400" spc="-1" strike="noStrike">
                <a:latin typeface="Arial"/>
                <a:hlinkClick r:id="rId1"/>
              </a:rPr>
              <a:t>https://youtu.be/3MRiEDWnnsk</a:t>
            </a:r>
            <a:endParaRPr b="0" lang="pl-PL" sz="4400" spc="-1" strike="noStrike">
              <a:latin typeface="Arial"/>
            </a:endParaRPr>
          </a:p>
        </p:txBody>
      </p:sp>
    </p:spTree>
  </p:cSld>
  <p:timing>
    <p:tnLst>
      <p:par>
        <p:cTn id="37" dur="indefinite" restart="never" nodeType="tmRoot">
          <p:childTnLst>
            <p:seq>
              <p:cTn id="3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5-7-podsumowanie-YT.jpg" descr=""/>
          <p:cNvPicPr/>
          <p:nvPr/>
        </p:nvPicPr>
        <p:blipFill>
          <a:blip r:embed="rId1"/>
          <a:stretch/>
        </p:blipFill>
        <p:spPr>
          <a:xfrm>
            <a:off x="-10800" y="-6120"/>
            <a:ext cx="24404040" cy="1372680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39" dur="indefinite" restart="never" nodeType="tmRoot">
          <p:childTnLst>
            <p:seq>
              <p:cTn id="4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strategia 1.jpg" descr=""/>
          <p:cNvPicPr/>
          <p:nvPr/>
        </p:nvPicPr>
        <p:blipFill>
          <a:blip r:embed="rId1"/>
          <a:stretch/>
        </p:blipFill>
        <p:spPr>
          <a:xfrm>
            <a:off x="2160" y="77400"/>
            <a:ext cx="24378840" cy="1371276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41" dur="indefinite" restart="never" nodeType="tmRoot">
          <p:childTnLst>
            <p:seq>
              <p:cTn id="4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ustomShape 1"/>
          <p:cNvSpPr/>
          <p:nvPr/>
        </p:nvSpPr>
        <p:spPr>
          <a:xfrm>
            <a:off x="9892440" y="4942800"/>
            <a:ext cx="4597920" cy="8935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9" name="CustomShape 2"/>
          <p:cNvSpPr/>
          <p:nvPr/>
        </p:nvSpPr>
        <p:spPr>
          <a:xfrm>
            <a:off x="9892440" y="5910840"/>
            <a:ext cx="4597920" cy="26035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0" name="strategia 2.jpg" descr=""/>
          <p:cNvPicPr/>
          <p:nvPr/>
        </p:nvPicPr>
        <p:blipFill>
          <a:blip r:embed="rId1"/>
          <a:stretch/>
        </p:blipFill>
        <p:spPr>
          <a:xfrm>
            <a:off x="0" y="0"/>
            <a:ext cx="24382800" cy="1371492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43" dur="indefinite" restart="never" nodeType="tmRoot">
          <p:childTnLst>
            <p:seq>
              <p:cTn id="4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1-Logo-FE-PD.jpg" descr=""/>
          <p:cNvPicPr/>
          <p:nvPr/>
        </p:nvPicPr>
        <p:blipFill>
          <a:blip r:embed="rId1"/>
          <a:stretch/>
        </p:blipFill>
        <p:spPr>
          <a:xfrm>
            <a:off x="-37800" y="-21240"/>
            <a:ext cx="24458760" cy="1375776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45" dur="indefinite" restart="never" nodeType="tmRoot">
          <p:childTnLst>
            <p:seq>
              <p:cTn id="4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CustomShape 1"/>
          <p:cNvSpPr/>
          <p:nvPr/>
        </p:nvSpPr>
        <p:spPr>
          <a:xfrm>
            <a:off x="9892440" y="4942800"/>
            <a:ext cx="4597920" cy="8935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3" name="CustomShape 2"/>
          <p:cNvSpPr/>
          <p:nvPr/>
        </p:nvSpPr>
        <p:spPr>
          <a:xfrm>
            <a:off x="9892440" y="5910840"/>
            <a:ext cx="4597920" cy="26035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4" name="co bedzie.jpg" descr=""/>
          <p:cNvPicPr/>
          <p:nvPr/>
        </p:nvPicPr>
        <p:blipFill>
          <a:blip r:embed="rId1"/>
          <a:stretch/>
        </p:blipFill>
        <p:spPr>
          <a:xfrm>
            <a:off x="-18000" y="-10080"/>
            <a:ext cx="24419160" cy="1373508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47" dur="indefinite" restart="never" nodeType="tmRoot">
          <p:childTnLst>
            <p:seq>
              <p:cTn id="4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remake panzer dragoon zwei.jpg" descr=""/>
          <p:cNvPicPr/>
          <p:nvPr/>
        </p:nvPicPr>
        <p:blipFill>
          <a:blip r:embed="rId1"/>
          <a:stretch/>
        </p:blipFill>
        <p:spPr>
          <a:xfrm>
            <a:off x="-79560" y="-44640"/>
            <a:ext cx="24542280" cy="1380456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49" dur="indefinite" restart="never" nodeType="tmRoot">
          <p:childTnLst>
            <p:seq>
              <p:cTn id="5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co będzie póżniej.jpg" descr=""/>
          <p:cNvPicPr/>
          <p:nvPr/>
        </p:nvPicPr>
        <p:blipFill>
          <a:blip r:embed="rId1"/>
          <a:stretch/>
        </p:blipFill>
        <p:spPr>
          <a:xfrm>
            <a:off x="-5400" y="-3240"/>
            <a:ext cx="24393960" cy="1372104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51" dur="indefinite" restart="never" nodeType="tmRoot">
          <p:childTnLst>
            <p:seq>
              <p:cTn id="5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9892440" y="4942800"/>
            <a:ext cx="4597920" cy="8935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8" name="CustomShape 2"/>
          <p:cNvSpPr/>
          <p:nvPr/>
        </p:nvSpPr>
        <p:spPr>
          <a:xfrm>
            <a:off x="9892440" y="5910840"/>
            <a:ext cx="4597920" cy="26035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9" name="negocjacje klasyk.jpg" descr=""/>
          <p:cNvPicPr/>
          <p:nvPr/>
        </p:nvPicPr>
        <p:blipFill>
          <a:blip r:embed="rId1"/>
          <a:stretch/>
        </p:blipFill>
        <p:spPr>
          <a:xfrm>
            <a:off x="-65520" y="-36720"/>
            <a:ext cx="24514200" cy="1378872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53" dur="indefinite" restart="never" nodeType="tmRoot">
          <p:childTnLst>
            <p:seq>
              <p:cTn id="5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1-Logo-FE-PD.jpg" descr=""/>
          <p:cNvPicPr/>
          <p:nvPr/>
        </p:nvPicPr>
        <p:blipFill>
          <a:blip r:embed="rId1"/>
          <a:stretch/>
        </p:blipFill>
        <p:spPr>
          <a:xfrm>
            <a:off x="-47520" y="-26640"/>
            <a:ext cx="24477840" cy="1376820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55" dur="indefinite" restart="never" nodeType="tmRoot">
          <p:childTnLst>
            <p:seq>
              <p:cTn id="5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laga-walka-PSD.jpg" descr=""/>
          <p:cNvPicPr/>
          <p:nvPr/>
        </p:nvPicPr>
        <p:blipFill>
          <a:blip r:embed="rId1"/>
          <a:stretch/>
        </p:blipFill>
        <p:spPr>
          <a:xfrm>
            <a:off x="-19080" y="-10800"/>
            <a:ext cx="24382800" cy="1371492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57" dur="indefinite" restart="never" nodeType="tmRoot">
          <p:childTnLst>
            <p:seq>
              <p:cTn id="5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1-Logo-FE-PD.jpg" descr=""/>
          <p:cNvPicPr/>
          <p:nvPr/>
        </p:nvPicPr>
        <p:blipFill>
          <a:blip r:embed="rId1"/>
          <a:stretch/>
        </p:blipFill>
        <p:spPr>
          <a:xfrm>
            <a:off x="-7200" y="-4320"/>
            <a:ext cx="24397560" cy="1372320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59" dur="indefinite" restart="never" nodeType="tmRoot">
          <p:childTnLst>
            <p:seq>
              <p:cTn id="6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dziekujemy za przybycie.jpg" descr=""/>
          <p:cNvPicPr/>
          <p:nvPr/>
        </p:nvPicPr>
        <p:blipFill>
          <a:blip r:embed="rId1"/>
          <a:stretch/>
        </p:blipFill>
        <p:spPr>
          <a:xfrm>
            <a:off x="-105840" y="-59760"/>
            <a:ext cx="24594840" cy="13834080"/>
          </a:xfrm>
          <a:prstGeom prst="rect">
            <a:avLst/>
          </a:prstGeom>
          <a:ln w="12600">
            <a:noFill/>
          </a:ln>
        </p:spPr>
      </p:pic>
    </p:spTree>
  </p:cSld>
  <p:timing>
    <p:tnLst>
      <p:par>
        <p:cTn id="61" dur="indefinite" restart="never" nodeType="tmRoot">
          <p:childTnLst>
            <p:seq>
              <p:cTn id="6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Application>LibreOffice/5.4.3.2$Windows_x86 LibreOffice_project/92a7159f7e4af62137622921e809f8546db437e5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pl-PL</dc:language>
  <cp:lastModifiedBy/>
  <dcterms:modified xsi:type="dcterms:W3CDTF">2019-06-26T12:37:25Z</dcterms:modified>
  <cp:revision>3</cp:revision>
  <dc:subject/>
  <dc:title/>
</cp:coreProperties>
</file>